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65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E1EA"/>
    <a:srgbClr val="0082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F0F08-D3DA-4698-84A4-AEA1726E140F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3FF3B-2317-4021-87E8-85BAB0780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336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AAFFD-DABD-4529-AC0D-0622B6080F84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5868-566F-4C0D-BD30-E16E57BB2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608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5868-566F-4C0D-BD30-E16E57BB2E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5868-566F-4C0D-BD30-E16E57BB2E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5868-566F-4C0D-BD30-E16E57BB2E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5868-566F-4C0D-BD30-E16E57BB2ED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5868-566F-4C0D-BD30-E16E57BB2ED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33E6-355D-4644-AAE8-0DEB2426C363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6D7A-0541-4F8A-BF53-5999F4AF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149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33E6-355D-4644-AAE8-0DEB2426C363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6D7A-0541-4F8A-BF53-5999F4AF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814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33E6-355D-4644-AAE8-0DEB2426C363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6D7A-0541-4F8A-BF53-5999F4AF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066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33E6-355D-4644-AAE8-0DEB2426C363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6D7A-0541-4F8A-BF53-5999F4AF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568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33E6-355D-4644-AAE8-0DEB2426C363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6D7A-0541-4F8A-BF53-5999F4AF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539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33E6-355D-4644-AAE8-0DEB2426C363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6D7A-0541-4F8A-BF53-5999F4AF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336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33E6-355D-4644-AAE8-0DEB2426C363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6D7A-0541-4F8A-BF53-5999F4AF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307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33E6-355D-4644-AAE8-0DEB2426C363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6D7A-0541-4F8A-BF53-5999F4AF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336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33E6-355D-4644-AAE8-0DEB2426C363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6D7A-0541-4F8A-BF53-5999F4AF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6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33E6-355D-4644-AAE8-0DEB2426C363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56D7A-0541-4F8A-BF53-5999F4AF7D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BIA_logo.gif"/>
          <p:cNvPicPr/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211065" y="152400"/>
            <a:ext cx="619125" cy="76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807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152" y="2286000"/>
            <a:ext cx="8080248" cy="25908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4DE1EA"/>
                </a:solidFill>
              </a:rPr>
              <a:t>Jim Gillie</a:t>
            </a:r>
            <a:r>
              <a:rPr lang="en-US" sz="6600" dirty="0" smtClean="0">
                <a:solidFill>
                  <a:srgbClr val="4DE1EA"/>
                </a:solidFill>
              </a:rPr>
              <a:t/>
            </a:r>
            <a:br>
              <a:rPr lang="en-US" sz="6600" dirty="0" smtClean="0">
                <a:solidFill>
                  <a:srgbClr val="4DE1EA"/>
                </a:solidFill>
              </a:rPr>
            </a:br>
            <a:r>
              <a:rPr lang="en-US" sz="4400" dirty="0" smtClean="0">
                <a:solidFill>
                  <a:srgbClr val="4DE1EA"/>
                </a:solidFill>
              </a:rPr>
              <a:t>Director </a:t>
            </a:r>
            <a:r>
              <a:rPr lang="en-US" sz="4400" dirty="0" smtClean="0">
                <a:solidFill>
                  <a:srgbClr val="4DE1EA"/>
                </a:solidFill>
              </a:rPr>
              <a:t>of Construction Services, UC San Diego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077200" cy="1371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DESIGN-BUILD INSTITUTE OF AMERICA - Western Pacific Region</a:t>
            </a:r>
          </a:p>
          <a:p>
            <a:pPr>
              <a:spcBef>
                <a:spcPts val="600"/>
              </a:spcBef>
            </a:pPr>
            <a:r>
              <a:rPr lang="en-US" sz="2100" dirty="0" smtClean="0"/>
              <a:t>Thursday, February 9, 2012</a:t>
            </a:r>
          </a:p>
          <a:p>
            <a:r>
              <a:rPr lang="en-US" sz="2100" dirty="0" smtClean="0"/>
              <a:t>11:30 am – 1:30 pm</a:t>
            </a:r>
          </a:p>
          <a:p>
            <a:endParaRPr 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Design-Build 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Under what circumstances does UC San Diego use Design-Build?</a:t>
            </a:r>
          </a:p>
          <a:p>
            <a:r>
              <a:rPr lang="en-US" dirty="0" smtClean="0"/>
              <a:t>   Clients:</a:t>
            </a:r>
          </a:p>
          <a:p>
            <a:r>
              <a:rPr lang="en-US" dirty="0" smtClean="0"/>
              <a:t>   Project Program:</a:t>
            </a:r>
          </a:p>
          <a:p>
            <a:r>
              <a:rPr lang="en-US" dirty="0" smtClean="0"/>
              <a:t>   Project Location: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Village at Torrey Pines</a:t>
            </a:r>
            <a:endParaRPr lang="en-US" dirty="0"/>
          </a:p>
        </p:txBody>
      </p:sp>
      <p:pic>
        <p:nvPicPr>
          <p:cNvPr id="9" name="Content Placeholder 5" descr="Slide 19 NCH1 - The Village at Torret P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025" y="2802839"/>
            <a:ext cx="4041775" cy="2695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91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Design-Build Lessons Learned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How does UC San Diego deliver a Design-Build project?</a:t>
            </a:r>
          </a:p>
          <a:p>
            <a:r>
              <a:rPr lang="en-US" dirty="0" smtClean="0"/>
              <a:t>   Traditional:</a:t>
            </a:r>
          </a:p>
          <a:p>
            <a:r>
              <a:rPr lang="en-US" dirty="0" smtClean="0"/>
              <a:t>   Master Architect:</a:t>
            </a:r>
          </a:p>
          <a:p>
            <a:r>
              <a:rPr lang="en-US" dirty="0" smtClean="0"/>
              <a:t>   RFQ: Projects &amp; Team</a:t>
            </a:r>
          </a:p>
          <a:p>
            <a:r>
              <a:rPr lang="en-US" dirty="0" smtClean="0"/>
              <a:t>   1:1 Meetings: Confidential </a:t>
            </a:r>
          </a:p>
          <a:p>
            <a:r>
              <a:rPr lang="en-US" dirty="0" smtClean="0"/>
              <a:t>   RFP &amp; Stipend: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Ecoflats</a:t>
            </a:r>
            <a:endParaRPr lang="en-US" dirty="0"/>
          </a:p>
        </p:txBody>
      </p:sp>
      <p:pic>
        <p:nvPicPr>
          <p:cNvPr id="14" name="Content Placeholder 11" descr="Slide 20 NCH2 Ecoflats.jpg"/>
          <p:cNvPicPr>
            <a:picLocks noChangeAspect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>
          <a:xfrm>
            <a:off x="685800" y="2667000"/>
            <a:ext cx="3561428" cy="3793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21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Design-Build 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What is the basis of award?</a:t>
            </a:r>
          </a:p>
          <a:p>
            <a:r>
              <a:rPr lang="en-US" dirty="0" smtClean="0"/>
              <a:t>   Best Value:</a:t>
            </a:r>
          </a:p>
          <a:p>
            <a:r>
              <a:rPr lang="en-US" dirty="0" smtClean="0"/>
              <a:t>   Fixed Price:</a:t>
            </a:r>
          </a:p>
          <a:p>
            <a:r>
              <a:rPr lang="en-US" dirty="0" smtClean="0"/>
              <a:t>   Enhancement Points:</a:t>
            </a:r>
          </a:p>
          <a:p>
            <a:r>
              <a:rPr lang="en-US" dirty="0" smtClean="0"/>
              <a:t>   Lowest Cost per point: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East Campus Office Building</a:t>
            </a:r>
            <a:endParaRPr lang="en-US" dirty="0"/>
          </a:p>
        </p:txBody>
      </p:sp>
      <p:pic>
        <p:nvPicPr>
          <p:cNvPr id="17" name="Content Placeholder 14" descr="PROOF_UCSD_ECOB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1912" y="2743199"/>
            <a:ext cx="3048000" cy="1755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21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Design-Build Lessons Learned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What are the results?</a:t>
            </a:r>
          </a:p>
          <a:p>
            <a:r>
              <a:rPr lang="en-US" dirty="0" smtClean="0"/>
              <a:t>   Quality:</a:t>
            </a:r>
          </a:p>
          <a:p>
            <a:r>
              <a:rPr lang="en-US" dirty="0" smtClean="0"/>
              <a:t>   Schedule:</a:t>
            </a:r>
          </a:p>
          <a:p>
            <a:r>
              <a:rPr lang="en-US" dirty="0" smtClean="0"/>
              <a:t>   Budget:</a:t>
            </a:r>
          </a:p>
          <a:p>
            <a:r>
              <a:rPr lang="en-US" dirty="0" smtClean="0"/>
              <a:t>   Scope: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Miramar One</a:t>
            </a:r>
            <a:endParaRPr lang="en-US" dirty="0"/>
          </a:p>
        </p:txBody>
      </p:sp>
      <p:pic>
        <p:nvPicPr>
          <p:cNvPr id="11" name="Content Placeholder 8" descr="MVE-VTP-3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822" y="2803369"/>
            <a:ext cx="4036944" cy="2694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21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Design-Build 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can we improve?</a:t>
            </a:r>
          </a:p>
          <a:p>
            <a:r>
              <a:rPr lang="en-US" dirty="0" smtClean="0"/>
              <a:t>   Scope: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Rita Atkinson Grad Housing</a:t>
            </a:r>
            <a:endParaRPr lang="en-US" dirty="0"/>
          </a:p>
        </p:txBody>
      </p:sp>
      <p:pic>
        <p:nvPicPr>
          <p:cNvPr id="9" name="Content Placeholder 5" descr="Slide 21 Rita Atkinson Grad Residenc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025" y="2803260"/>
            <a:ext cx="4041775" cy="26945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21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161</Words>
  <Application>Microsoft Office PowerPoint</Application>
  <PresentationFormat>On-screen Show (4:3)</PresentationFormat>
  <Paragraphs>41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Jim Gillie Director of Construction Services, UC San Diego </vt:lpstr>
      <vt:lpstr>Design-Build Lessons Learned</vt:lpstr>
      <vt:lpstr>Design-Build Lessons Learned</vt:lpstr>
      <vt:lpstr>Design-Build Lessons Learned</vt:lpstr>
      <vt:lpstr>Design-Build Lessons Learned</vt:lpstr>
      <vt:lpstr>Design-Build Lessons Learned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 Conant</dc:creator>
  <cp:lastModifiedBy>Mike</cp:lastModifiedBy>
  <cp:revision>30</cp:revision>
  <dcterms:created xsi:type="dcterms:W3CDTF">2011-08-28T21:39:28Z</dcterms:created>
  <dcterms:modified xsi:type="dcterms:W3CDTF">2012-03-14T04:35:51Z</dcterms:modified>
</cp:coreProperties>
</file>